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7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64" r:id="rId26"/>
    <p:sldId id="265" r:id="rId27"/>
    <p:sldId id="266" r:id="rId28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06" autoAdjust="0"/>
  </p:normalViewPr>
  <p:slideViewPr>
    <p:cSldViewPr snapToGrid="0">
      <p:cViewPr varScale="1">
        <p:scale>
          <a:sx n="114" d="100"/>
          <a:sy n="114" d="100"/>
        </p:scale>
        <p:origin x="114" y="34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6045"/>
              </p:ext>
            </p:extLst>
          </p:nvPr>
        </p:nvGraphicFramePr>
        <p:xfrm>
          <a:off x="624979" y="1053993"/>
          <a:ext cx="7894042" cy="36931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1532"/>
              </p:ext>
            </p:extLst>
          </p:nvPr>
        </p:nvGraphicFramePr>
        <p:xfrm>
          <a:off x="624979" y="105399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AF3F3-E072-ED39-CD06-1FB6FCCB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2320</Words>
  <Application>Microsoft Office PowerPoint</Application>
  <PresentationFormat>Экран (16:9)</PresentationFormat>
  <Paragraphs>222</Paragraphs>
  <Slides>25</Slides>
  <Notes>24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14</cp:revision>
  <cp:lastPrinted>2025-09-07T12:05:11Z</cp:lastPrinted>
  <dcterms:modified xsi:type="dcterms:W3CDTF">2025-09-21T14:29:14Z</dcterms:modified>
</cp:coreProperties>
</file>